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353" r:id="rId2"/>
    <p:sldId id="439" r:id="rId3"/>
    <p:sldId id="447" r:id="rId4"/>
    <p:sldId id="451" r:id="rId5"/>
    <p:sldId id="452" r:id="rId6"/>
    <p:sldId id="446" r:id="rId7"/>
    <p:sldId id="448" r:id="rId8"/>
    <p:sldId id="459" r:id="rId9"/>
    <p:sldId id="457" r:id="rId10"/>
    <p:sldId id="460" r:id="rId11"/>
    <p:sldId id="449" r:id="rId12"/>
    <p:sldId id="450" r:id="rId13"/>
    <p:sldId id="456" r:id="rId14"/>
    <p:sldId id="458" r:id="rId15"/>
    <p:sldId id="445" r:id="rId16"/>
    <p:sldId id="453" r:id="rId17"/>
    <p:sldId id="454" r:id="rId18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1" autoAdjust="0"/>
    <p:restoredTop sz="90996" autoAdjust="0"/>
  </p:normalViewPr>
  <p:slideViewPr>
    <p:cSldViewPr>
      <p:cViewPr varScale="1">
        <p:scale>
          <a:sx n="104" d="100"/>
          <a:sy n="104" d="100"/>
        </p:scale>
        <p:origin x="1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2015/10/28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29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2015/10/28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Parallel Processing Priority </a:t>
            </a:r>
            <a:r>
              <a:rPr lang="en-US" altLang="zh-TW" sz="3600" b="1" i="0" dirty="0" err="1"/>
              <a:t>Trie</a:t>
            </a:r>
            <a:r>
              <a:rPr lang="en-US" altLang="zh-TW" sz="3600" b="1" i="0" dirty="0"/>
              <a:t>-based IP Lookup Approach</a:t>
            </a: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600" dirty="0" err="1"/>
              <a:t>Hootan</a:t>
            </a:r>
            <a:r>
              <a:rPr lang="en-US" altLang="zh-TW" sz="1600" dirty="0"/>
              <a:t> </a:t>
            </a:r>
            <a:r>
              <a:rPr lang="en-US" altLang="zh-TW" sz="1600" dirty="0" err="1"/>
              <a:t>Zhian</a:t>
            </a:r>
            <a:r>
              <a:rPr lang="en-US" altLang="zh-TW" sz="1600" dirty="0"/>
              <a:t>, Muhammad </a:t>
            </a:r>
            <a:r>
              <a:rPr lang="en-US" altLang="zh-TW" sz="1600" dirty="0" err="1"/>
              <a:t>Bayat</a:t>
            </a:r>
            <a:r>
              <a:rPr lang="en-US" altLang="zh-TW" sz="1600" dirty="0"/>
              <a:t>, Maryam </a:t>
            </a:r>
            <a:r>
              <a:rPr lang="en-US" altLang="zh-TW" sz="1600" dirty="0" err="1"/>
              <a:t>Amiri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Masoud</a:t>
            </a:r>
            <a:r>
              <a:rPr lang="en-US" altLang="zh-TW" sz="1600" dirty="0"/>
              <a:t> </a:t>
            </a:r>
            <a:r>
              <a:rPr lang="en-US" altLang="zh-TW" sz="1600" dirty="0" err="1"/>
              <a:t>Sabaei</a:t>
            </a:r>
            <a:endParaRPr lang="en-US" altLang="zh-TW" sz="16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Symposium 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 (IST), 2014 7th International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Symposium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TW" altLang="zh-TW" sz="1800" dirty="0" smtClean="0"/>
              <a:t>Y</a:t>
            </a:r>
            <a:r>
              <a:rPr lang="zh-TW" altLang="zh-TW" sz="1800" dirty="0"/>
              <a:t>e</a:t>
            </a:r>
            <a:r>
              <a:rPr lang="en-US" altLang="zh-TW" sz="1800" dirty="0" smtClean="0"/>
              <a:t>n-Chun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Tseng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2015/10/21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838" y="1857365"/>
            <a:ext cx="5278524" cy="373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5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b="1" dirty="0"/>
              <a:t>8 level Priority </a:t>
            </a:r>
            <a:r>
              <a:rPr lang="en-US" altLang="zh-TW" sz="2000" b="1" dirty="0" err="1" smtClean="0"/>
              <a:t>trie</a:t>
            </a:r>
            <a:r>
              <a:rPr lang="en-US" altLang="zh-TW" sz="2000" b="1" dirty="0" smtClean="0"/>
              <a:t> : </a:t>
            </a:r>
          </a:p>
          <a:p>
            <a:pPr lvl="1"/>
            <a:r>
              <a:rPr lang="en-US" altLang="zh-TW" sz="1800" dirty="0" smtClean="0"/>
              <a:t>A </a:t>
            </a:r>
            <a:r>
              <a:rPr lang="en-US" altLang="zh-TW" sz="1800" dirty="0"/>
              <a:t>Priority </a:t>
            </a:r>
            <a:r>
              <a:rPr lang="en-US" altLang="zh-TW" sz="1800" dirty="0" err="1"/>
              <a:t>trie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with </a:t>
            </a:r>
            <a:r>
              <a:rPr lang="en-US" altLang="zh-TW" sz="1800" dirty="0" smtClean="0"/>
              <a:t>the maximum of eight </a:t>
            </a:r>
            <a:r>
              <a:rPr lang="en-US" altLang="zh-TW" sz="1800" dirty="0"/>
              <a:t>levels to store 24 to </a:t>
            </a:r>
            <a:r>
              <a:rPr lang="en-US" altLang="zh-TW" sz="1800" dirty="0" smtClean="0"/>
              <a:t>32-bit </a:t>
            </a:r>
            <a:r>
              <a:rPr lang="en-US" altLang="zh-TW" sz="1800" dirty="0" smtClean="0"/>
              <a:t>prefixes.</a:t>
            </a:r>
            <a:endParaRPr lang="en-US" altLang="zh-TW" sz="1800" dirty="0"/>
          </a:p>
          <a:p>
            <a:r>
              <a:rPr lang="en-US" altLang="zh-TW" sz="2000" b="1" dirty="0" smtClean="0"/>
              <a:t> </a:t>
            </a:r>
            <a:r>
              <a:rPr lang="en-US" altLang="zh-TW" sz="2000" b="1" dirty="0"/>
              <a:t>Priority </a:t>
            </a:r>
            <a:r>
              <a:rPr lang="en-US" altLang="zh-TW" sz="2000" b="1" dirty="0" err="1" smtClean="0"/>
              <a:t>subtries</a:t>
            </a:r>
            <a:r>
              <a:rPr lang="en-US" altLang="zh-TW" sz="2000" b="1" dirty="0" smtClean="0"/>
              <a:t> : </a:t>
            </a:r>
          </a:p>
          <a:p>
            <a:pPr lvl="1"/>
            <a:r>
              <a:rPr lang="en-US" altLang="zh-TW" sz="1800" dirty="0"/>
              <a:t>A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set of Priority </a:t>
            </a:r>
            <a:r>
              <a:rPr lang="en-US" altLang="zh-TW" sz="1800" dirty="0" err="1" smtClean="0"/>
              <a:t>subtrie</a:t>
            </a:r>
            <a:r>
              <a:rPr lang="en-US" altLang="zh-TW" sz="1800" dirty="0" smtClean="0"/>
              <a:t> from  </a:t>
            </a:r>
            <a:r>
              <a:rPr lang="en-US" altLang="zh-TW" sz="1800" dirty="0"/>
              <a:t>level  8</a:t>
            </a:r>
            <a:r>
              <a:rPr lang="en-US" altLang="zh-TW" sz="1800" dirty="0" smtClean="0"/>
              <a:t>.</a:t>
            </a:r>
          </a:p>
          <a:p>
            <a:pPr lvl="1"/>
            <a:r>
              <a:rPr lang="en-US" altLang="zh-TW" sz="1800" dirty="0" smtClean="0"/>
              <a:t>The remaining 24 to 32-bits prefixes </a:t>
            </a:r>
            <a:r>
              <a:rPr lang="en-US" altLang="zh-TW" sz="1800" dirty="0"/>
              <a:t>stored </a:t>
            </a:r>
            <a:r>
              <a:rPr lang="en-US" altLang="zh-TW" sz="1800" dirty="0" smtClean="0"/>
              <a:t>in </a:t>
            </a:r>
            <a:r>
              <a:rPr lang="en-US" altLang="zh-TW" sz="1800" dirty="0"/>
              <a:t>these </a:t>
            </a:r>
            <a:r>
              <a:rPr lang="en-US" altLang="zh-TW" sz="1800" dirty="0" err="1" smtClean="0"/>
              <a:t>subtries</a:t>
            </a:r>
            <a:r>
              <a:rPr lang="en-US" altLang="zh-TW" sz="1800" dirty="0" smtClean="0"/>
              <a:t>.</a:t>
            </a:r>
            <a:endParaRPr lang="en-US" altLang="zh-TW" sz="1800" dirty="0"/>
          </a:p>
          <a:p>
            <a:pPr lvl="1"/>
            <a:r>
              <a:rPr lang="en-US" altLang="zh-TW" sz="1800" dirty="0" smtClean="0"/>
              <a:t>The </a:t>
            </a:r>
            <a:r>
              <a:rPr lang="en-US" altLang="zh-TW" sz="1800" dirty="0" err="1" smtClean="0"/>
              <a:t>subtrie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ID first 8 bits of the prefixes</a:t>
            </a:r>
            <a:r>
              <a:rPr lang="en-US" altLang="zh-TW" sz="1800" dirty="0" smtClean="0"/>
              <a:t>.</a:t>
            </a:r>
          </a:p>
          <a:p>
            <a:r>
              <a:rPr lang="en-US" altLang="zh-TW" sz="1800" dirty="0" smtClean="0"/>
              <a:t> </a:t>
            </a:r>
            <a:r>
              <a:rPr lang="en-US" altLang="zh-TW" sz="2000" b="1" dirty="0"/>
              <a:t>Orderly  </a:t>
            </a:r>
            <a:r>
              <a:rPr lang="en-US" altLang="zh-TW" sz="2000" b="1" dirty="0" err="1" smtClean="0"/>
              <a:t>subtries</a:t>
            </a:r>
            <a:r>
              <a:rPr lang="en-US" altLang="zh-TW" sz="2000" b="1" dirty="0" smtClean="0"/>
              <a:t> :  </a:t>
            </a:r>
          </a:p>
          <a:p>
            <a:pPr lvl="1"/>
            <a:r>
              <a:rPr lang="en-US" altLang="zh-TW" sz="1800" dirty="0"/>
              <a:t>A</a:t>
            </a:r>
            <a:r>
              <a:rPr lang="en-US" altLang="zh-TW" sz="1800" dirty="0" smtClean="0"/>
              <a:t> </a:t>
            </a:r>
            <a:r>
              <a:rPr lang="en-US" altLang="zh-TW" sz="1800" dirty="0" smtClean="0"/>
              <a:t>set of </a:t>
            </a:r>
            <a:r>
              <a:rPr lang="en-US" altLang="zh-TW" sz="1800" dirty="0"/>
              <a:t>Orderly </a:t>
            </a:r>
            <a:r>
              <a:rPr lang="en-US" altLang="zh-TW" sz="1800" dirty="0" err="1"/>
              <a:t>subtries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that are </a:t>
            </a:r>
            <a:r>
              <a:rPr lang="en-US" altLang="zh-TW" sz="1800" dirty="0" smtClean="0"/>
              <a:t>defined </a:t>
            </a:r>
            <a:r>
              <a:rPr lang="en-US" altLang="zh-TW" sz="1800" dirty="0"/>
              <a:t>from level 8. </a:t>
            </a:r>
            <a:endParaRPr lang="en-US" altLang="zh-TW" sz="1800" dirty="0" smtClean="0"/>
          </a:p>
          <a:p>
            <a:pPr lvl="1"/>
            <a:r>
              <a:rPr lang="en-US" altLang="zh-TW" sz="1800" dirty="0" smtClean="0"/>
              <a:t>Prefixes </a:t>
            </a:r>
            <a:r>
              <a:rPr lang="en-US" altLang="zh-TW" sz="1800" dirty="0"/>
              <a:t>with 8 </a:t>
            </a:r>
            <a:r>
              <a:rPr lang="en-US" altLang="zh-TW" sz="1800" dirty="0" smtClean="0"/>
              <a:t>to 24 are stored in </a:t>
            </a:r>
            <a:r>
              <a:rPr lang="en-US" altLang="zh-TW" sz="1800" dirty="0"/>
              <a:t>these </a:t>
            </a:r>
            <a:r>
              <a:rPr lang="en-US" altLang="zh-TW" sz="1800" dirty="0" err="1"/>
              <a:t>subtries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lvl="1"/>
            <a:r>
              <a:rPr lang="en-US" altLang="zh-TW" sz="1800" dirty="0" smtClean="0"/>
              <a:t>The </a:t>
            </a:r>
            <a:r>
              <a:rPr lang="en-US" altLang="zh-TW" sz="1800" dirty="0" err="1"/>
              <a:t>subtrie</a:t>
            </a:r>
            <a:r>
              <a:rPr lang="en-US" altLang="zh-TW" sz="1800" dirty="0"/>
              <a:t> ID is </a:t>
            </a:r>
            <a:r>
              <a:rPr lang="en-US" altLang="zh-TW" sz="1800" dirty="0" smtClean="0"/>
              <a:t>based on the first </a:t>
            </a:r>
            <a:r>
              <a:rPr lang="en-US" altLang="zh-TW" sz="1800" dirty="0" smtClean="0"/>
              <a:t>8bits </a:t>
            </a:r>
            <a:r>
              <a:rPr lang="en-US" altLang="zh-TW" sz="1800" dirty="0" smtClean="0"/>
              <a:t>of </a:t>
            </a:r>
            <a:r>
              <a:rPr lang="en-US" altLang="zh-TW" sz="1800" dirty="0"/>
              <a:t>the prefixes</a:t>
            </a:r>
            <a:r>
              <a:rPr lang="en-US" altLang="zh-TW" sz="1800" dirty="0" smtClean="0"/>
              <a:t>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562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587" y="2101850"/>
            <a:ext cx="6677025" cy="315277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197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412875"/>
            <a:ext cx="6012668" cy="4872038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762000" y="548680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9pPr>
          </a:lstStyle>
          <a:p>
            <a:r>
              <a:rPr lang="en-US" altLang="zh-TW" b="1" kern="0" dirty="0" smtClean="0"/>
              <a:t>Proposed scheme</a:t>
            </a:r>
            <a:endParaRPr lang="zh-TW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6462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Search :</a:t>
            </a:r>
          </a:p>
          <a:p>
            <a:r>
              <a:rPr lang="en-US" altLang="zh-TW" sz="2400" dirty="0" smtClean="0"/>
              <a:t>Thread </a:t>
            </a:r>
            <a:r>
              <a:rPr lang="en-US" altLang="zh-TW" sz="2400" dirty="0"/>
              <a:t>(1) in Orderly </a:t>
            </a:r>
            <a:r>
              <a:rPr lang="en-US" altLang="zh-TW" sz="2400" dirty="0" err="1" smtClean="0"/>
              <a:t>subtries</a:t>
            </a:r>
            <a:r>
              <a:rPr lang="en-US" altLang="zh-TW" sz="2400" dirty="0"/>
              <a:t>.</a:t>
            </a:r>
            <a:endParaRPr lang="en-US" altLang="zh-TW" sz="2400" dirty="0" smtClean="0"/>
          </a:p>
          <a:p>
            <a:r>
              <a:rPr lang="en-US" altLang="zh-TW" sz="2400" dirty="0"/>
              <a:t>T</a:t>
            </a:r>
            <a:r>
              <a:rPr lang="en-US" altLang="zh-TW" sz="2400" dirty="0" smtClean="0"/>
              <a:t>hread </a:t>
            </a:r>
            <a:r>
              <a:rPr lang="en-US" altLang="zh-TW" sz="2400" dirty="0"/>
              <a:t>(2) in Priority </a:t>
            </a:r>
            <a:r>
              <a:rPr lang="en-US" altLang="zh-TW" sz="2400" dirty="0" err="1" smtClean="0"/>
              <a:t>trie</a:t>
            </a:r>
            <a:r>
              <a:rPr lang="en-US" altLang="zh-TW" sz="2400" dirty="0"/>
              <a:t>.</a:t>
            </a:r>
            <a:endParaRPr lang="en-US" altLang="zh-TW" sz="2400" dirty="0" smtClean="0"/>
          </a:p>
          <a:p>
            <a:r>
              <a:rPr lang="en-US" altLang="zh-TW" sz="2400" dirty="0" smtClean="0"/>
              <a:t>T</a:t>
            </a:r>
            <a:r>
              <a:rPr lang="en-US" altLang="zh-TW" sz="2400" dirty="0" smtClean="0"/>
              <a:t>hread </a:t>
            </a:r>
            <a:r>
              <a:rPr lang="en-US" altLang="zh-TW" sz="2400" dirty="0"/>
              <a:t>(3</a:t>
            </a:r>
            <a:r>
              <a:rPr lang="en-US" altLang="zh-TW" sz="2400" dirty="0" smtClean="0"/>
              <a:t>) in </a:t>
            </a:r>
            <a:r>
              <a:rPr lang="en-US" altLang="zh-TW" sz="2400" dirty="0"/>
              <a:t>Priority </a:t>
            </a:r>
            <a:r>
              <a:rPr lang="en-US" altLang="zh-TW" sz="2400" dirty="0" err="1" smtClean="0"/>
              <a:t>subtries</a:t>
            </a:r>
            <a:r>
              <a:rPr lang="en-US" altLang="zh-TW" sz="2400" dirty="0" smtClean="0"/>
              <a:t>.</a:t>
            </a:r>
            <a:endParaRPr lang="en-US" altLang="zh-TW" sz="2400" dirty="0" smtClean="0"/>
          </a:p>
          <a:p>
            <a:r>
              <a:rPr lang="en-US" altLang="zh-TW" sz="2400" dirty="0"/>
              <a:t>Thread (1</a:t>
            </a:r>
            <a:r>
              <a:rPr lang="en-US" altLang="zh-TW" sz="2400" dirty="0" smtClean="0"/>
              <a:t>) and thread </a:t>
            </a:r>
            <a:r>
              <a:rPr lang="en-US" altLang="zh-TW" sz="2400" dirty="0"/>
              <a:t>(3</a:t>
            </a:r>
            <a:r>
              <a:rPr lang="en-US" altLang="zh-TW" sz="2400" dirty="0" smtClean="0"/>
              <a:t>) select the appropriate </a:t>
            </a:r>
            <a:r>
              <a:rPr lang="en-US" altLang="zh-TW" sz="2400" dirty="0" err="1"/>
              <a:t>subtries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based on the most significant 8 </a:t>
            </a:r>
            <a:r>
              <a:rPr lang="en-US" altLang="zh-TW" sz="2400" dirty="0"/>
              <a:t>bits</a:t>
            </a:r>
            <a:r>
              <a:rPr lang="en-US" altLang="zh-TW" sz="2400" dirty="0" smtClean="0"/>
              <a:t>. They lookup </a:t>
            </a:r>
            <a:r>
              <a:rPr lang="en-US" altLang="zh-TW" sz="2400" dirty="0"/>
              <a:t>these </a:t>
            </a:r>
            <a:r>
              <a:rPr lang="en-US" altLang="zh-TW" sz="2400" dirty="0" err="1" smtClean="0"/>
              <a:t>subtries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by algorithms used in Priority and Orderly tries. </a:t>
            </a:r>
            <a:endParaRPr lang="en-US" altLang="zh-TW" sz="2400" dirty="0" smtClean="0"/>
          </a:p>
          <a:p>
            <a:r>
              <a:rPr lang="en-US" altLang="zh-TW" sz="2400" dirty="0"/>
              <a:t>Output port is selected based on the result that is given by </a:t>
            </a:r>
            <a:r>
              <a:rPr lang="en-US" altLang="zh-TW" sz="2400" dirty="0" smtClean="0"/>
              <a:t>a </a:t>
            </a:r>
            <a:r>
              <a:rPr lang="en-US" altLang="zh-TW" sz="2400" dirty="0"/>
              <a:t>thread and longest prefix match.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762000" y="548680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defRPr>
            </a:lvl9pPr>
          </a:lstStyle>
          <a:p>
            <a:r>
              <a:rPr lang="en-US" altLang="zh-TW" b="1" kern="0" dirty="0" smtClean="0"/>
              <a:t>Proposed scheme</a:t>
            </a:r>
            <a:endParaRPr lang="zh-TW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7382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Experimental</a:t>
            </a:r>
            <a:r>
              <a:rPr lang="zh-TW" altLang="en-US" b="1" dirty="0"/>
              <a:t> </a:t>
            </a:r>
            <a:r>
              <a:rPr lang="zh-TW" altLang="zh-TW" b="1" dirty="0"/>
              <a:t>E</a:t>
            </a:r>
            <a:r>
              <a:rPr lang="en-US" altLang="zh-TW" b="1" dirty="0"/>
              <a:t>valuation</a:t>
            </a:r>
            <a:endParaRPr kumimoji="1"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538" y="2146660"/>
            <a:ext cx="5861123" cy="315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707" y="2009413"/>
            <a:ext cx="5815823" cy="3437099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Experimental</a:t>
            </a:r>
            <a:r>
              <a:rPr lang="zh-TW" altLang="en-US" b="1" dirty="0"/>
              <a:t> </a:t>
            </a:r>
            <a:r>
              <a:rPr lang="zh-TW" altLang="zh-TW" b="1" dirty="0"/>
              <a:t>E</a:t>
            </a:r>
            <a:r>
              <a:rPr lang="en-US" altLang="zh-TW" b="1" dirty="0"/>
              <a:t>valuation</a:t>
            </a:r>
            <a:endParaRPr kumimoji="1"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972660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7671" y="2049859"/>
            <a:ext cx="5664857" cy="3302796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Experimental</a:t>
            </a:r>
            <a:r>
              <a:rPr lang="zh-TW" altLang="en-US" b="1" dirty="0"/>
              <a:t> </a:t>
            </a:r>
            <a:r>
              <a:rPr lang="zh-TW" altLang="zh-TW" b="1" dirty="0"/>
              <a:t>E</a:t>
            </a:r>
            <a:r>
              <a:rPr lang="en-US" altLang="zh-TW" b="1" dirty="0"/>
              <a:t>valuation</a:t>
            </a:r>
            <a:endParaRPr kumimoji="1"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68556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 smtClean="0"/>
              <a:t>A </a:t>
            </a:r>
            <a:r>
              <a:rPr lang="en-US" altLang="zh-TW" sz="2400" b="1" dirty="0"/>
              <a:t>new approach that was constructed by </a:t>
            </a:r>
            <a:r>
              <a:rPr lang="en-US" altLang="zh-TW" sz="2400" b="1" dirty="0" smtClean="0"/>
              <a:t>combining </a:t>
            </a:r>
            <a:r>
              <a:rPr lang="en-US" altLang="zh-TW" sz="2400" b="1" dirty="0"/>
              <a:t>Priority </a:t>
            </a:r>
            <a:r>
              <a:rPr lang="en-US" altLang="zh-TW" sz="2400" b="1" dirty="0" err="1"/>
              <a:t>trie</a:t>
            </a:r>
            <a:r>
              <a:rPr lang="en-US" altLang="zh-TW" sz="2400" b="1" dirty="0"/>
              <a:t> and parallel processing.</a:t>
            </a:r>
          </a:p>
          <a:p>
            <a:r>
              <a:rPr lang="en-US" altLang="zh-TW" sz="2400" b="1" dirty="0"/>
              <a:t>A</a:t>
            </a:r>
            <a:r>
              <a:rPr lang="en-US" altLang="zh-TW" sz="2400" b="1" dirty="0" smtClean="0"/>
              <a:t> </a:t>
            </a:r>
            <a:r>
              <a:rPr lang="en-US" altLang="zh-TW" sz="2400" b="1" dirty="0"/>
              <a:t>method consists of a </a:t>
            </a:r>
            <a:r>
              <a:rPr lang="en-US" altLang="zh-TW" sz="2400" b="1" dirty="0" err="1"/>
              <a:t>trie</a:t>
            </a:r>
            <a:r>
              <a:rPr lang="en-US" altLang="zh-TW" sz="2400" b="1" dirty="0"/>
              <a:t> and several </a:t>
            </a:r>
            <a:r>
              <a:rPr lang="en-US" altLang="zh-TW" sz="2400" b="1" dirty="0" err="1"/>
              <a:t>subtries</a:t>
            </a:r>
            <a:r>
              <a:rPr lang="en-US" altLang="zh-TW" sz="2400" b="1" dirty="0"/>
              <a:t> based on </a:t>
            </a:r>
            <a:r>
              <a:rPr lang="en-US" altLang="zh-TW" sz="2400" b="1" dirty="0" smtClean="0"/>
              <a:t>prefix length</a:t>
            </a:r>
            <a:r>
              <a:rPr lang="en-US" altLang="zh-TW" sz="2400" b="1" dirty="0"/>
              <a:t>. 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These </a:t>
            </a:r>
            <a:r>
              <a:rPr lang="en-US" altLang="zh-TW" sz="2400" b="1" dirty="0" err="1"/>
              <a:t>subtries</a:t>
            </a:r>
            <a:r>
              <a:rPr lang="en-US" altLang="zh-TW" sz="2400" b="1" dirty="0"/>
              <a:t> processed by a specific thread to speed </a:t>
            </a:r>
            <a:r>
              <a:rPr lang="en-US" altLang="zh-TW" sz="2400" b="1" dirty="0" smtClean="0"/>
              <a:t>up.</a:t>
            </a:r>
            <a:endParaRPr lang="en-US" altLang="zh-TW" sz="2400" dirty="0"/>
          </a:p>
          <a:p>
            <a:endParaRPr lang="en-US" altLang="zh-TW" sz="2000" dirty="0" smtClean="0"/>
          </a:p>
          <a:p>
            <a:endParaRPr lang="en-US" altLang="zh-TW" sz="2400" dirty="0" smtClean="0"/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mtClean="0"/>
              <a:t>National Cheng Kung University CSIE Computer &amp; Internet Architecture Lab </a:t>
            </a:r>
          </a:p>
        </p:txBody>
      </p:sp>
      <p:sp>
        <p:nvSpPr>
          <p:cNvPr id="512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1792CE9C-D40C-4903-8047-5F113D5052FE}" type="slidenum">
              <a:rPr kumimoji="0" lang="en-US" altLang="zh-TW" smtClean="0"/>
              <a:pPr eaLnBrk="1" hangingPunct="1"/>
              <a:t>2</a:t>
            </a:fld>
            <a:endParaRPr kumimoji="0"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(related work)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Bucket sort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1997074"/>
            <a:ext cx="65436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9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(related work)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Bucket sort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063749"/>
            <a:ext cx="66579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9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scheme (related work)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Bucket sort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87" y="2001837"/>
            <a:ext cx="63722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5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(related work)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1" t="21163" r="36003"/>
          <a:stretch/>
        </p:blipFill>
        <p:spPr bwMode="auto">
          <a:xfrm>
            <a:off x="1079612" y="2323512"/>
            <a:ext cx="2196244" cy="308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72"/>
          <a:stretch/>
        </p:blipFill>
        <p:spPr bwMode="auto">
          <a:xfrm>
            <a:off x="3275856" y="2600908"/>
            <a:ext cx="532557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dirty="0" smtClean="0"/>
              <a:t>Priority </a:t>
            </a:r>
            <a:r>
              <a:rPr lang="en-US" altLang="zh-TW" dirty="0" err="1" smtClean="0"/>
              <a:t>trie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516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67275"/>
              </p:ext>
            </p:extLst>
          </p:nvPr>
        </p:nvGraphicFramePr>
        <p:xfrm>
          <a:off x="762000" y="1412875"/>
          <a:ext cx="182978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44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Prefix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01*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11*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010*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100*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101*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1011*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00100010*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57" y="1628800"/>
            <a:ext cx="55054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Based on the IP address bit pattern, we </a:t>
            </a:r>
            <a:r>
              <a:rPr lang="en-US" altLang="zh-TW" sz="2000" dirty="0" smtClean="0"/>
              <a:t>move down on the </a:t>
            </a:r>
            <a:r>
              <a:rPr lang="en-US" altLang="zh-TW" sz="2000" dirty="0" err="1" smtClean="0"/>
              <a:t>trie</a:t>
            </a:r>
            <a:r>
              <a:rPr lang="en-US" altLang="zh-TW" sz="2000" dirty="0" smtClean="0"/>
              <a:t>  </a:t>
            </a:r>
            <a:r>
              <a:rPr lang="en-US" altLang="zh-TW" sz="2000" dirty="0"/>
              <a:t>until  we  reach  an  ordinary  node.  </a:t>
            </a:r>
            <a:r>
              <a:rPr lang="en-US" altLang="zh-TW" sz="2000" dirty="0" smtClean="0"/>
              <a:t>Since the prefixes are  </a:t>
            </a:r>
            <a:r>
              <a:rPr lang="en-US" altLang="zh-TW" sz="2000" dirty="0"/>
              <a:t>stored  based  on  their  length,  all  </a:t>
            </a:r>
            <a:r>
              <a:rPr lang="en-US" altLang="zh-TW" sz="2000" dirty="0" smtClean="0"/>
              <a:t>prefixes before this ordinary </a:t>
            </a:r>
            <a:r>
              <a:rPr lang="en-US" altLang="zh-TW" sz="2000" dirty="0"/>
              <a:t>one have shorter length. </a:t>
            </a:r>
            <a:endParaRPr lang="en-US" altLang="zh-TW" sz="2000" dirty="0" smtClean="0"/>
          </a:p>
          <a:p>
            <a:r>
              <a:rPr lang="en-US" altLang="zh-TW" sz="2000" dirty="0"/>
              <a:t>We  continue  moving  </a:t>
            </a:r>
            <a:r>
              <a:rPr lang="en-US" altLang="zh-TW" sz="2000" dirty="0" smtClean="0"/>
              <a:t>down from this ordinary node and compare </a:t>
            </a:r>
            <a:r>
              <a:rPr lang="en-US" altLang="zh-TW" sz="2000" dirty="0"/>
              <a:t>the address with </a:t>
            </a:r>
            <a:r>
              <a:rPr lang="en-US" altLang="zh-TW" sz="2000" dirty="0" smtClean="0"/>
              <a:t>the prefixes in  each node. If the address </a:t>
            </a:r>
            <a:r>
              <a:rPr lang="en-US" altLang="zh-TW" sz="2000" dirty="0"/>
              <a:t>matches with a </a:t>
            </a:r>
            <a:r>
              <a:rPr lang="en-US" altLang="zh-TW" sz="2000" dirty="0" smtClean="0"/>
              <a:t>prefix, equivalent port is selected as </a:t>
            </a:r>
            <a:r>
              <a:rPr lang="en-US" altLang="zh-TW" sz="2000" dirty="0"/>
              <a:t>an output port. This </a:t>
            </a:r>
            <a:r>
              <a:rPr lang="en-US" altLang="zh-TW" sz="2000" dirty="0" smtClean="0"/>
              <a:t>process continues until it reaches a leaf</a:t>
            </a:r>
            <a:r>
              <a:rPr lang="en-US" altLang="zh-TW" sz="2000" dirty="0"/>
              <a:t>. </a:t>
            </a: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 (lookup)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687950"/>
            <a:ext cx="3485222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First </a:t>
            </a:r>
            <a:r>
              <a:rPr lang="en-US" altLang="zh-TW" dirty="0"/>
              <a:t>the node is deleted. If it had two children, the one with  shorter  length  is  replaces the  deleted  node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If  the  deleted  node  had </a:t>
            </a:r>
            <a:r>
              <a:rPr lang="en-US" altLang="zh-TW" dirty="0" smtClean="0"/>
              <a:t>only one child, its child should replace it.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Proposed </a:t>
            </a:r>
            <a:r>
              <a:rPr lang="en-US" altLang="zh-TW" b="1" dirty="0" smtClean="0"/>
              <a:t>scheme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4618860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72565</TotalTime>
  <Words>662</Words>
  <Application>Microsoft Office PowerPoint</Application>
  <PresentationFormat>如螢幕大小 (4:3)</PresentationFormat>
  <Paragraphs>107</Paragraphs>
  <Slides>17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Parallel Processing Priority Trie-based IP Lookup Approach</vt:lpstr>
      <vt:lpstr>Introduction</vt:lpstr>
      <vt:lpstr>Proposed scheme (related work)</vt:lpstr>
      <vt:lpstr>Proposed scheme (related work)</vt:lpstr>
      <vt:lpstr>Proposed scheme (related work)</vt:lpstr>
      <vt:lpstr>Proposed scheme (related work)</vt:lpstr>
      <vt:lpstr>Proposed scheme</vt:lpstr>
      <vt:lpstr>Proposed scheme (lookup)</vt:lpstr>
      <vt:lpstr>Proposed scheme</vt:lpstr>
      <vt:lpstr>Proposed scheme</vt:lpstr>
      <vt:lpstr>Proposed scheme</vt:lpstr>
      <vt:lpstr>Proposed scheme</vt:lpstr>
      <vt:lpstr>PowerPoint 簡報</vt:lpstr>
      <vt:lpstr>PowerPoint 簡報</vt:lpstr>
      <vt:lpstr>Experimental Evaluation</vt:lpstr>
      <vt:lpstr>Experimental Evaluation</vt:lpstr>
      <vt:lpstr>Experimental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YanChun</cp:lastModifiedBy>
  <cp:revision>2314</cp:revision>
  <cp:lastPrinted>2013-07-22T14:09:02Z</cp:lastPrinted>
  <dcterms:created xsi:type="dcterms:W3CDTF">2004-07-16T19:12:18Z</dcterms:created>
  <dcterms:modified xsi:type="dcterms:W3CDTF">2015-10-28T05:43:46Z</dcterms:modified>
</cp:coreProperties>
</file>